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Italic.fntdata"/><Relationship Id="rId6" Type="http://schemas.openxmlformats.org/officeDocument/2006/relationships/slide" Target="slides/slide1.xml"/><Relationship Id="rId18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d7cae88a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3d7cae88a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ef26d2e9c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ef26d2e9c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d7917f9566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d7917f9566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7917f9566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d7917f9566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ef26d2e9ce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ef26d2e9c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d7917f9566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d7917f956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d7917f9566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d7917f9566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d7917f956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d7917f956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7917f9566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d7917f9566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7917f9566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d7917f9566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" name="Google Shape;14;p2"/>
          <p:cNvSpPr txBox="1"/>
          <p:nvPr/>
        </p:nvSpPr>
        <p:spPr>
          <a:xfrm>
            <a:off x="235625" y="132175"/>
            <a:ext cx="3367800" cy="2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2"/>
                </a:solidFill>
              </a:rPr>
              <a:t>Header</a:t>
            </a:r>
            <a:endParaRPr sz="1000">
              <a:solidFill>
                <a:schemeClr val="dk2"/>
              </a:solidFill>
            </a:endParaRPr>
          </a:p>
        </p:txBody>
      </p:sp>
      <p:sp>
        <p:nvSpPr>
          <p:cNvPr id="15" name="Google Shape;15;p2"/>
          <p:cNvSpPr txBox="1"/>
          <p:nvPr/>
        </p:nvSpPr>
        <p:spPr>
          <a:xfrm>
            <a:off x="235625" y="4809625"/>
            <a:ext cx="3367800" cy="2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2"/>
                </a:solidFill>
              </a:rPr>
              <a:t>Footer</a:t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235625" y="4683277"/>
            <a:ext cx="84192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Do not reveal the name of the firm or architects, designers, partners or any other identifying information. </a:t>
            </a:r>
            <a:br>
              <a:rPr lang="en-GB" sz="1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GB" sz="1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Indicate the name of the firm and architects only on the final slide.</a:t>
            </a:r>
            <a:endParaRPr sz="1000">
              <a:solidFill>
                <a:schemeClr val="dk2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type="ctrTitle"/>
          </p:nvPr>
        </p:nvSpPr>
        <p:spPr>
          <a:xfrm>
            <a:off x="311708" y="1545438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KBDA 2026</a:t>
            </a:r>
            <a:endParaRPr sz="5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3">
            <a:alphaModFix/>
          </a:blip>
          <a:srcRect b="43847" l="7476" r="0" t="18530"/>
          <a:stretch/>
        </p:blipFill>
        <p:spPr>
          <a:xfrm>
            <a:off x="3267850" y="1326138"/>
            <a:ext cx="2608300" cy="13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31950" y="134325"/>
            <a:ext cx="852249" cy="54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idx="4294967295" type="title"/>
          </p:nvPr>
        </p:nvSpPr>
        <p:spPr>
          <a:xfrm>
            <a:off x="412550" y="445025"/>
            <a:ext cx="8558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PARTICIPANT DETAILS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3" name="Google Shape;113;p22"/>
          <p:cNvSpPr txBox="1"/>
          <p:nvPr>
            <p:ph idx="4294967295" type="body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Name of firm: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Name of architects/founders/principals: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Postal address of firm: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Contact number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Email address: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Website: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Instagram: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412550" y="445025"/>
            <a:ext cx="8660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SUBMISSION GUIDELINES</a:t>
            </a:r>
            <a:endParaRPr sz="15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331083"/>
            <a:ext cx="8520600" cy="327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Use this powerpoint presentation as the basis for your submission and fill in the information requested on each slide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Do not reveal the name of the firm, architects or any such identifying information on any of the slides. That information will be added to the last slide only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Rend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412550" y="445025"/>
            <a:ext cx="8660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CATEGORY: 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1500">
                <a:latin typeface="Cambria"/>
                <a:ea typeface="Cambria"/>
                <a:cs typeface="Cambria"/>
                <a:sym typeface="Cambria"/>
              </a:rPr>
              <a:t>Highlight the relevant category of your submission from the following</a:t>
            </a:r>
            <a:endParaRPr sz="15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331083"/>
            <a:ext cx="8520600" cy="327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Commercial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Hospitality - Hotels &amp; Resorts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Hospitality - Restaurants &amp; Cafes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Public Institution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Retail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Residential - Apartments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Residential - Cottages, bungalows and villas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Community Harmony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Design for a Responsible Future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Material &amp; Skill Adaptation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Rebuild &amp; Revive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Unbuilt Concepts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Landscape Design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Young and Upcoming Talent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412550" y="445025"/>
            <a:ext cx="2886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FACT FILE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Name of project: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Function of the building: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Typology: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City and country: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Area in square feet: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Year of completion: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End user: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SCOPE OF WORK (reply with yes/no)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Architecture: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Interior design: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41255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Provide a brief explanation of why the project stands out in the selected category </a:t>
            </a:r>
            <a:b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150 words or less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3" name="Google Shape;83;p17"/>
          <p:cNvSpPr txBox="1"/>
          <p:nvPr>
            <p:ph type="title"/>
          </p:nvPr>
        </p:nvSpPr>
        <p:spPr>
          <a:xfrm>
            <a:off x="412550" y="445025"/>
            <a:ext cx="2886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INFORMATION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41255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List 5 unique things about the project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9" name="Google Shape;89;p18"/>
          <p:cNvSpPr txBox="1"/>
          <p:nvPr>
            <p:ph type="title"/>
          </p:nvPr>
        </p:nvSpPr>
        <p:spPr>
          <a:xfrm>
            <a:off x="412550" y="445025"/>
            <a:ext cx="2886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INFORMATION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/>
          <p:nvPr/>
        </p:nvSpPr>
        <p:spPr>
          <a:xfrm>
            <a:off x="1423425" y="12450"/>
            <a:ext cx="7720500" cy="5143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1 horizontal image</a:t>
            </a:r>
            <a:endParaRPr sz="17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5" name="Google Shape;95;p19"/>
          <p:cNvSpPr txBox="1"/>
          <p:nvPr>
            <p:ph type="title"/>
          </p:nvPr>
        </p:nvSpPr>
        <p:spPr>
          <a:xfrm>
            <a:off x="0" y="0"/>
            <a:ext cx="1608900" cy="8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PHOTOGRAPHS: MAXIMUM 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(Template) 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/>
          <p:nvPr/>
        </p:nvSpPr>
        <p:spPr>
          <a:xfrm>
            <a:off x="1670774" y="0"/>
            <a:ext cx="3603300" cy="5143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2</a:t>
            </a: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 vertical images</a:t>
            </a:r>
            <a:endParaRPr sz="17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5391850" y="0"/>
            <a:ext cx="3752100" cy="5143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2 vertical images</a:t>
            </a:r>
            <a:endParaRPr sz="17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2" name="Google Shape;102;p20"/>
          <p:cNvSpPr txBox="1"/>
          <p:nvPr>
            <p:ph type="title"/>
          </p:nvPr>
        </p:nvSpPr>
        <p:spPr>
          <a:xfrm>
            <a:off x="0" y="0"/>
            <a:ext cx="1608900" cy="8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PHOTOGRAPHS: MAXIMUM 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(</a:t>
            </a: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Template) 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412550" y="445025"/>
            <a:ext cx="8558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DRAWINGS (all plans must indicate north)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